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5" r:id="rId10"/>
    <p:sldId id="264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228600" y="2286000"/>
            <a:ext cx="7406640" cy="841482"/>
          </a:xfrm>
        </p:spPr>
        <p:txBody>
          <a:bodyPr/>
          <a:lstStyle/>
          <a:p>
            <a:r>
              <a:rPr lang="ru-RU" b="1" dirty="0" err="1" smtClean="0"/>
              <a:t>Австр</a:t>
            </a:r>
            <a:r>
              <a:rPr lang="uk-UA" b="1" dirty="0" err="1" smtClean="0"/>
              <a:t>ія</a:t>
            </a:r>
            <a:r>
              <a:rPr lang="uk-UA" b="1" dirty="0" smtClean="0"/>
              <a:t> в </a:t>
            </a:r>
            <a:r>
              <a:rPr lang="en-US" dirty="0" smtClean="0"/>
              <a:t>XIX </a:t>
            </a:r>
            <a:r>
              <a:rPr lang="uk-UA" b="1" dirty="0" smtClean="0"/>
              <a:t>столітті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324600" y="5181600"/>
            <a:ext cx="2667000" cy="1447800"/>
          </a:xfrm>
        </p:spPr>
        <p:txBody>
          <a:bodyPr>
            <a:normAutofit/>
          </a:bodyPr>
          <a:lstStyle/>
          <a:p>
            <a:pPr algn="l"/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Утворення Австро-Угорщини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4572000" cy="4525963"/>
          </a:xfrm>
        </p:spPr>
        <p:txBody>
          <a:bodyPr>
            <a:normAutofit fontScale="92500"/>
          </a:bodyPr>
          <a:lstStyle/>
          <a:p>
            <a:r>
              <a:rPr lang="ru-RU" dirty="0" err="1" smtClean="0"/>
              <a:t>Протягом</a:t>
            </a:r>
            <a:r>
              <a:rPr lang="ru-RU" dirty="0" smtClean="0"/>
              <a:t> 1850-60-х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зусилля</a:t>
            </a:r>
            <a:r>
              <a:rPr lang="ru-RU" dirty="0" smtClean="0"/>
              <a:t> уряду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спрямовані</a:t>
            </a:r>
            <a:r>
              <a:rPr lang="ru-RU" dirty="0" smtClean="0"/>
              <a:t> на </a:t>
            </a:r>
            <a:r>
              <a:rPr lang="ru-RU" dirty="0" err="1" smtClean="0"/>
              <a:t>досягнення</a:t>
            </a:r>
            <a:r>
              <a:rPr lang="ru-RU" dirty="0" smtClean="0"/>
              <a:t> </a:t>
            </a:r>
            <a:r>
              <a:rPr lang="ru-RU" dirty="0" err="1" smtClean="0"/>
              <a:t>компромісу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правлячими</a:t>
            </a:r>
            <a:r>
              <a:rPr lang="ru-RU" dirty="0" smtClean="0"/>
              <a:t> колами </a:t>
            </a:r>
            <a:r>
              <a:rPr lang="ru-RU" dirty="0" err="1" smtClean="0"/>
              <a:t>окремих</a:t>
            </a:r>
            <a:r>
              <a:rPr lang="ru-RU" dirty="0" smtClean="0"/>
              <a:t> </a:t>
            </a:r>
            <a:r>
              <a:rPr lang="ru-RU" dirty="0" err="1" smtClean="0"/>
              <a:t>частин</a:t>
            </a:r>
            <a:r>
              <a:rPr lang="ru-RU" dirty="0" smtClean="0"/>
              <a:t> </a:t>
            </a:r>
            <a:r>
              <a:rPr lang="ru-RU" dirty="0" err="1" smtClean="0"/>
              <a:t>імперії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привело до </a:t>
            </a:r>
            <a:r>
              <a:rPr lang="ru-RU" dirty="0" err="1" smtClean="0"/>
              <a:t>утворення</a:t>
            </a:r>
            <a:r>
              <a:rPr lang="ru-RU" dirty="0" smtClean="0"/>
              <a:t> в 1867 </a:t>
            </a:r>
            <a:r>
              <a:rPr lang="ru-RU" dirty="0" err="1" smtClean="0"/>
              <a:t>році</a:t>
            </a:r>
            <a:r>
              <a:rPr lang="ru-RU" dirty="0" smtClean="0"/>
              <a:t> </a:t>
            </a:r>
            <a:r>
              <a:rPr lang="ru-RU" dirty="0" err="1" smtClean="0"/>
              <a:t>Австро-Угорщини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20482" name="Picture 2" descr="Файл:Wappen Kaisertum Österreich 1867 (Mittel)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05400" y="1219200"/>
            <a:ext cx="3519447" cy="44196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638800" y="5867400"/>
            <a:ext cx="26214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Герб </a:t>
            </a:r>
            <a:r>
              <a:rPr lang="ru-RU" dirty="0" err="1" smtClean="0"/>
              <a:t>Австро-Угорщини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62200" y="2667000"/>
            <a:ext cx="4191000" cy="1143000"/>
          </a:xfrm>
        </p:spPr>
        <p:txBody>
          <a:bodyPr/>
          <a:lstStyle/>
          <a:p>
            <a:r>
              <a:rPr lang="uk-UA" dirty="0" smtClean="0"/>
              <a:t>Дякую за увагу!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114800"/>
            <a:ext cx="7467600" cy="2438400"/>
          </a:xfrm>
        </p:spPr>
        <p:txBody>
          <a:bodyPr/>
          <a:lstStyle/>
          <a:p>
            <a:r>
              <a:rPr lang="ru-RU" dirty="0" err="1" smtClean="0"/>
              <a:t>Наприкінці</a:t>
            </a:r>
            <a:r>
              <a:rPr lang="ru-RU" dirty="0" smtClean="0"/>
              <a:t> </a:t>
            </a:r>
            <a:r>
              <a:rPr lang="en-US" dirty="0" smtClean="0"/>
              <a:t>XVIII </a:t>
            </a:r>
            <a:r>
              <a:rPr lang="ru-RU" dirty="0" err="1" smtClean="0"/>
              <a:t>століття</a:t>
            </a:r>
            <a:r>
              <a:rPr lang="ru-RU" dirty="0" smtClean="0"/>
              <a:t> </a:t>
            </a:r>
            <a:r>
              <a:rPr lang="ru-RU" dirty="0" err="1" smtClean="0"/>
              <a:t>Австрія</a:t>
            </a:r>
            <a:r>
              <a:rPr lang="ru-RU" dirty="0" smtClean="0"/>
              <a:t> стала </a:t>
            </a:r>
            <a:r>
              <a:rPr lang="ru-RU" dirty="0" err="1" smtClean="0"/>
              <a:t>ініціатором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активним</a:t>
            </a:r>
            <a:r>
              <a:rPr lang="ru-RU" dirty="0" smtClean="0"/>
              <a:t> </a:t>
            </a:r>
            <a:r>
              <a:rPr lang="ru-RU" dirty="0" err="1" smtClean="0"/>
              <a:t>учасником</a:t>
            </a:r>
            <a:r>
              <a:rPr lang="ru-RU" dirty="0" smtClean="0"/>
              <a:t> </a:t>
            </a:r>
            <a:r>
              <a:rPr lang="ru-RU" dirty="0" err="1" smtClean="0"/>
              <a:t>антифранцузьких</a:t>
            </a:r>
            <a:r>
              <a:rPr lang="ru-RU" dirty="0" smtClean="0"/>
              <a:t> </a:t>
            </a:r>
            <a:r>
              <a:rPr lang="ru-RU" dirty="0" err="1" smtClean="0"/>
              <a:t>коаліцій</a:t>
            </a:r>
            <a:r>
              <a:rPr lang="ru-RU" dirty="0" smtClean="0"/>
              <a:t>, вела </a:t>
            </a:r>
            <a:r>
              <a:rPr lang="ru-RU" dirty="0" err="1" smtClean="0"/>
              <a:t>війни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наполеонівською</a:t>
            </a:r>
            <a:r>
              <a:rPr lang="ru-RU" dirty="0" smtClean="0"/>
              <a:t> </a:t>
            </a:r>
            <a:r>
              <a:rPr lang="ru-RU" dirty="0" err="1" smtClean="0"/>
              <a:t>Францією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6386" name="Picture 2" descr="http://rnns.ru/uploads/posts/2013-01/1357656040_4dce8a1283a6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685800"/>
            <a:ext cx="5324531" cy="29994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763000" cy="1143000"/>
          </a:xfrm>
        </p:spPr>
        <p:txBody>
          <a:bodyPr>
            <a:normAutofit/>
          </a:bodyPr>
          <a:lstStyle/>
          <a:p>
            <a:r>
              <a:rPr lang="ru-RU" dirty="0" err="1" smtClean="0"/>
              <a:t>Австро-французька</a:t>
            </a:r>
            <a:r>
              <a:rPr lang="ru-RU" dirty="0" smtClean="0"/>
              <a:t> </a:t>
            </a:r>
            <a:r>
              <a:rPr lang="ru-RU" dirty="0" err="1" smtClean="0"/>
              <a:t>війна</a:t>
            </a:r>
            <a:r>
              <a:rPr lang="ru-RU" dirty="0" smtClean="0"/>
              <a:t> 1809 р.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600200"/>
            <a:ext cx="7620000" cy="4525963"/>
          </a:xfrm>
        </p:spPr>
        <p:txBody>
          <a:bodyPr>
            <a:normAutofit/>
          </a:bodyPr>
          <a:lstStyle/>
          <a:p>
            <a:r>
              <a:rPr lang="ru-RU" dirty="0" err="1" smtClean="0"/>
              <a:t>Війна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Австрією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наполеонівською</a:t>
            </a:r>
            <a:r>
              <a:rPr lang="ru-RU" dirty="0" smtClean="0"/>
              <a:t> </a:t>
            </a:r>
            <a:r>
              <a:rPr lang="ru-RU" dirty="0" err="1" smtClean="0"/>
              <a:t>Францією</a:t>
            </a:r>
            <a:r>
              <a:rPr lang="ru-RU" dirty="0" smtClean="0"/>
              <a:t>,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викликана</a:t>
            </a:r>
            <a:r>
              <a:rPr lang="ru-RU" dirty="0" smtClean="0"/>
              <a:t> </a:t>
            </a:r>
            <a:r>
              <a:rPr lang="ru-RU" dirty="0" err="1" smtClean="0"/>
              <a:t>прагненням</a:t>
            </a:r>
            <a:r>
              <a:rPr lang="ru-RU" dirty="0" smtClean="0"/>
              <a:t> </a:t>
            </a:r>
            <a:r>
              <a:rPr lang="ru-RU" dirty="0" err="1" smtClean="0"/>
              <a:t>австрійського</a:t>
            </a:r>
            <a:r>
              <a:rPr lang="ru-RU" dirty="0" smtClean="0"/>
              <a:t> уряду </a:t>
            </a:r>
            <a:r>
              <a:rPr lang="ru-RU" dirty="0" err="1" smtClean="0"/>
              <a:t>ліквідувати</a:t>
            </a:r>
            <a:r>
              <a:rPr lang="ru-RU" dirty="0" smtClean="0"/>
              <a:t> </a:t>
            </a:r>
            <a:r>
              <a:rPr lang="ru-RU" dirty="0" err="1" smtClean="0"/>
              <a:t>важкі</a:t>
            </a:r>
            <a:r>
              <a:rPr lang="ru-RU" dirty="0" smtClean="0"/>
              <a:t> </a:t>
            </a:r>
            <a:r>
              <a:rPr lang="ru-RU" dirty="0" err="1" smtClean="0"/>
              <a:t>наслідки</a:t>
            </a:r>
            <a:r>
              <a:rPr lang="ru-RU" dirty="0" smtClean="0"/>
              <a:t> </a:t>
            </a:r>
            <a:r>
              <a:rPr lang="ru-RU" dirty="0" err="1" smtClean="0"/>
              <a:t>Пресбургського</a:t>
            </a:r>
            <a:r>
              <a:rPr lang="ru-RU" dirty="0" smtClean="0"/>
              <a:t> миру 1805 р. </a:t>
            </a:r>
            <a:r>
              <a:rPr lang="ru-RU" dirty="0" err="1" smtClean="0"/>
              <a:t>Крім</a:t>
            </a:r>
            <a:r>
              <a:rPr lang="ru-RU" dirty="0" smtClean="0"/>
              <a:t> того,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загроза</a:t>
            </a:r>
            <a:r>
              <a:rPr lang="ru-RU" dirty="0" smtClean="0"/>
              <a:t> </a:t>
            </a:r>
            <a:r>
              <a:rPr lang="ru-RU" dirty="0" err="1" smtClean="0"/>
              <a:t>втрати</a:t>
            </a:r>
            <a:r>
              <a:rPr lang="ru-RU" dirty="0" smtClean="0"/>
              <a:t> </a:t>
            </a:r>
            <a:r>
              <a:rPr lang="ru-RU" dirty="0" err="1" smtClean="0"/>
              <a:t>Австрією</a:t>
            </a:r>
            <a:r>
              <a:rPr lang="ru-RU" dirty="0" smtClean="0"/>
              <a:t> </a:t>
            </a:r>
            <a:r>
              <a:rPr lang="ru-RU" dirty="0" err="1" smtClean="0"/>
              <a:t>самостійності</a:t>
            </a:r>
            <a:r>
              <a:rPr lang="ru-RU" dirty="0" smtClean="0"/>
              <a:t> у </a:t>
            </a:r>
            <a:r>
              <a:rPr lang="ru-RU" dirty="0" err="1" smtClean="0"/>
              <a:t>зв'язку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поширенням</a:t>
            </a:r>
            <a:r>
              <a:rPr lang="ru-RU" dirty="0" smtClean="0"/>
              <a:t> </a:t>
            </a:r>
            <a:r>
              <a:rPr lang="ru-RU" dirty="0" err="1" smtClean="0"/>
              <a:t>наполеонівського</a:t>
            </a:r>
            <a:r>
              <a:rPr lang="ru-RU" dirty="0" smtClean="0"/>
              <a:t> </a:t>
            </a:r>
            <a:r>
              <a:rPr lang="ru-RU" dirty="0" err="1" smtClean="0"/>
              <a:t>панування</a:t>
            </a:r>
            <a:r>
              <a:rPr lang="ru-RU" dirty="0" smtClean="0"/>
              <a:t> </a:t>
            </a:r>
            <a:r>
              <a:rPr lang="ru-RU" dirty="0" err="1" smtClean="0"/>
              <a:t>майже</a:t>
            </a:r>
            <a:r>
              <a:rPr lang="ru-RU" dirty="0" smtClean="0"/>
              <a:t> на всю </a:t>
            </a:r>
            <a:r>
              <a:rPr lang="ru-RU" dirty="0" err="1" smtClean="0"/>
              <a:t>Європу</a:t>
            </a:r>
            <a:r>
              <a:rPr lang="ru-RU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Австро-французька</a:t>
            </a:r>
            <a:r>
              <a:rPr lang="ru-RU" dirty="0" smtClean="0"/>
              <a:t> </a:t>
            </a:r>
            <a:r>
              <a:rPr lang="ru-RU" dirty="0" err="1" smtClean="0"/>
              <a:t>війна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600200"/>
            <a:ext cx="4648200" cy="4953000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 smtClean="0"/>
              <a:t>Австрія</a:t>
            </a:r>
            <a:r>
              <a:rPr lang="ru-RU" dirty="0" smtClean="0"/>
              <a:t> </a:t>
            </a:r>
            <a:r>
              <a:rPr lang="ru-RU" dirty="0" err="1" smtClean="0"/>
              <a:t>визнала</a:t>
            </a:r>
            <a:r>
              <a:rPr lang="ru-RU" dirty="0" smtClean="0"/>
              <a:t> себе </a:t>
            </a:r>
            <a:r>
              <a:rPr lang="ru-RU" dirty="0" err="1" smtClean="0"/>
              <a:t>переможеною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14 </a:t>
            </a:r>
            <a:r>
              <a:rPr lang="ru-RU" dirty="0" err="1" smtClean="0"/>
              <a:t>жовтня</a:t>
            </a:r>
            <a:r>
              <a:rPr lang="ru-RU" dirty="0" smtClean="0"/>
              <a:t> 1809 </a:t>
            </a:r>
            <a:r>
              <a:rPr lang="ru-RU" dirty="0" err="1" smtClean="0"/>
              <a:t>підписала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Францією</a:t>
            </a:r>
            <a:r>
              <a:rPr lang="ru-RU" dirty="0" smtClean="0"/>
              <a:t> </a:t>
            </a:r>
            <a:r>
              <a:rPr lang="ru-RU" dirty="0" err="1" smtClean="0"/>
              <a:t>Шенбруннське</a:t>
            </a:r>
            <a:r>
              <a:rPr lang="ru-RU" dirty="0" smtClean="0"/>
              <a:t> </a:t>
            </a:r>
            <a:r>
              <a:rPr lang="ru-RU" dirty="0" err="1" smtClean="0"/>
              <a:t>перемир</a:t>
            </a:r>
            <a:r>
              <a:rPr lang="en-US" dirty="0" smtClean="0"/>
              <a:t>`</a:t>
            </a:r>
            <a:r>
              <a:rPr lang="ru-RU" dirty="0" smtClean="0"/>
              <a:t>я. </a:t>
            </a:r>
            <a:r>
              <a:rPr lang="ru-RU" dirty="0" err="1" smtClean="0"/>
              <a:t>Втративши</a:t>
            </a:r>
            <a:r>
              <a:rPr lang="ru-RU" dirty="0" smtClean="0"/>
              <a:t> </a:t>
            </a:r>
            <a:r>
              <a:rPr lang="ru-RU" dirty="0" err="1" smtClean="0"/>
              <a:t>значну</a:t>
            </a:r>
            <a:r>
              <a:rPr lang="ru-RU" dirty="0" smtClean="0"/>
              <a:t> </a:t>
            </a:r>
            <a:r>
              <a:rPr lang="ru-RU" dirty="0" err="1" smtClean="0"/>
              <a:t>частину</a:t>
            </a:r>
            <a:r>
              <a:rPr lang="ru-RU" dirty="0" smtClean="0"/>
              <a:t> </a:t>
            </a:r>
            <a:r>
              <a:rPr lang="ru-RU" dirty="0" err="1" smtClean="0"/>
              <a:t>території</a:t>
            </a:r>
            <a:r>
              <a:rPr lang="ru-RU" dirty="0" smtClean="0"/>
              <a:t>, </a:t>
            </a:r>
            <a:r>
              <a:rPr lang="ru-RU" dirty="0" err="1" smtClean="0"/>
              <a:t>Австрія</a:t>
            </a:r>
            <a:r>
              <a:rPr lang="ru-RU" dirty="0" smtClean="0"/>
              <a:t> </a:t>
            </a:r>
            <a:r>
              <a:rPr lang="ru-RU" dirty="0" err="1" smtClean="0"/>
              <a:t>перетворилася</a:t>
            </a:r>
            <a:r>
              <a:rPr lang="ru-RU" dirty="0" smtClean="0"/>
              <a:t> на </a:t>
            </a:r>
            <a:r>
              <a:rPr lang="ru-RU" dirty="0" err="1" smtClean="0"/>
              <a:t>залежну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наполеонівської</a:t>
            </a:r>
            <a:r>
              <a:rPr lang="ru-RU" dirty="0" smtClean="0"/>
              <a:t> </a:t>
            </a:r>
            <a:r>
              <a:rPr lang="ru-RU" dirty="0" err="1" smtClean="0"/>
              <a:t>Франції</a:t>
            </a:r>
            <a:r>
              <a:rPr lang="ru-RU" dirty="0" smtClean="0"/>
              <a:t> державу.</a:t>
            </a:r>
            <a:endParaRPr lang="ru-RU" dirty="0"/>
          </a:p>
        </p:txBody>
      </p:sp>
      <p:pic>
        <p:nvPicPr>
          <p:cNvPr id="5" name="Picture 2" descr="Файл:Napoléon III à la bataille de Solférino.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53000" y="1752600"/>
            <a:ext cx="3991056" cy="2334768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4876800" y="4267200"/>
            <a:ext cx="40329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Наполеон III в </a:t>
            </a:r>
            <a:r>
              <a:rPr lang="ru-RU" dirty="0" err="1" smtClean="0"/>
              <a:t>битві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Сольферіно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Віденський конгрес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400" y="1447800"/>
            <a:ext cx="5029200" cy="5181600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 smtClean="0"/>
              <a:t>Однак,під</a:t>
            </a:r>
            <a:r>
              <a:rPr lang="ru-RU" dirty="0" smtClean="0"/>
              <a:t> час </a:t>
            </a:r>
            <a:r>
              <a:rPr lang="ru-RU" dirty="0" err="1" smtClean="0"/>
              <a:t>Віденського</a:t>
            </a:r>
            <a:r>
              <a:rPr lang="ru-RU" dirty="0" smtClean="0"/>
              <a:t> </a:t>
            </a:r>
            <a:r>
              <a:rPr lang="ru-RU" dirty="0" err="1" smtClean="0"/>
              <a:t>конгресу</a:t>
            </a:r>
            <a:r>
              <a:rPr lang="ru-RU" dirty="0" smtClean="0"/>
              <a:t> 1814—1815 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Австрія</a:t>
            </a:r>
            <a:r>
              <a:rPr lang="ru-RU" dirty="0" smtClean="0"/>
              <a:t> </a:t>
            </a:r>
            <a:r>
              <a:rPr lang="ru-RU" dirty="0" err="1" smtClean="0"/>
              <a:t>виступила</a:t>
            </a:r>
            <a:r>
              <a:rPr lang="ru-RU" dirty="0" smtClean="0"/>
              <a:t> за </a:t>
            </a:r>
            <a:r>
              <a:rPr lang="ru-RU" dirty="0" err="1" smtClean="0"/>
              <a:t>реставрацію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збереження</a:t>
            </a:r>
            <a:r>
              <a:rPr lang="ru-RU" dirty="0" smtClean="0"/>
              <a:t> </a:t>
            </a:r>
            <a:r>
              <a:rPr lang="ru-RU" dirty="0" err="1" smtClean="0"/>
              <a:t>феодально-абсолютистського</a:t>
            </a:r>
            <a:r>
              <a:rPr lang="ru-RU" dirty="0" smtClean="0"/>
              <a:t> ладу в </a:t>
            </a:r>
            <a:r>
              <a:rPr lang="ru-RU" dirty="0" err="1" smtClean="0"/>
              <a:t>Європі</a:t>
            </a:r>
            <a:r>
              <a:rPr lang="ru-RU" dirty="0" smtClean="0"/>
              <a:t>. </a:t>
            </a:r>
            <a:r>
              <a:rPr lang="ru-RU" dirty="0" err="1" smtClean="0"/>
              <a:t>Кра</a:t>
            </a:r>
            <a:r>
              <a:rPr lang="uk-UA" dirty="0" smtClean="0"/>
              <a:t>ї</a:t>
            </a:r>
            <a:r>
              <a:rPr lang="ru-RU" dirty="0" smtClean="0"/>
              <a:t>на не </a:t>
            </a:r>
            <a:r>
              <a:rPr lang="ru-RU" dirty="0" err="1" smtClean="0"/>
              <a:t>лише</a:t>
            </a:r>
            <a:r>
              <a:rPr lang="ru-RU" dirty="0" smtClean="0"/>
              <a:t> повернула </a:t>
            </a:r>
            <a:r>
              <a:rPr lang="ru-RU" dirty="0" err="1" smtClean="0"/>
              <a:t>втрачені</a:t>
            </a:r>
            <a:r>
              <a:rPr lang="ru-RU" dirty="0" smtClean="0"/>
              <a:t> </a:t>
            </a:r>
            <a:r>
              <a:rPr lang="ru-RU" dirty="0" err="1" smtClean="0"/>
              <a:t>провінції</a:t>
            </a:r>
            <a:r>
              <a:rPr lang="ru-RU" dirty="0" smtClean="0"/>
              <a:t>, а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здобула</a:t>
            </a:r>
            <a:r>
              <a:rPr lang="ru-RU" dirty="0" smtClean="0"/>
              <a:t> </a:t>
            </a:r>
            <a:r>
              <a:rPr lang="ru-RU" dirty="0" err="1" smtClean="0"/>
              <a:t>нові</a:t>
            </a:r>
            <a:r>
              <a:rPr lang="ru-RU" dirty="0" smtClean="0"/>
              <a:t> </a:t>
            </a:r>
            <a:r>
              <a:rPr lang="ru-RU" dirty="0" err="1" smtClean="0"/>
              <a:t>землі</a:t>
            </a:r>
            <a:r>
              <a:rPr lang="ru-RU" dirty="0" smtClean="0"/>
              <a:t> —</a:t>
            </a:r>
            <a:r>
              <a:rPr lang="ru-RU" dirty="0" err="1" smtClean="0"/>
              <a:t>Ломбардію</a:t>
            </a:r>
            <a:r>
              <a:rPr lang="ru-RU" dirty="0" smtClean="0"/>
              <a:t> та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колишньої</a:t>
            </a:r>
            <a:r>
              <a:rPr lang="ru-RU" dirty="0" smtClean="0"/>
              <a:t> </a:t>
            </a:r>
            <a:r>
              <a:rPr lang="ru-RU" dirty="0" err="1" smtClean="0"/>
              <a:t>Венеціанської</a:t>
            </a:r>
            <a:r>
              <a:rPr lang="ru-RU" dirty="0" smtClean="0"/>
              <a:t> </a:t>
            </a:r>
            <a:r>
              <a:rPr lang="ru-RU" dirty="0" err="1" smtClean="0"/>
              <a:t>республіки</a:t>
            </a:r>
            <a:r>
              <a:rPr lang="ru-RU" dirty="0" smtClean="0"/>
              <a:t>, </a:t>
            </a:r>
            <a:r>
              <a:rPr lang="ru-RU" dirty="0" err="1" smtClean="0"/>
              <a:t>обміняні</a:t>
            </a:r>
            <a:r>
              <a:rPr lang="ru-RU" dirty="0" smtClean="0"/>
              <a:t> на </a:t>
            </a:r>
            <a:r>
              <a:rPr lang="ru-RU" dirty="0" err="1" smtClean="0"/>
              <a:t>Австрійські</a:t>
            </a:r>
            <a:r>
              <a:rPr lang="ru-RU" dirty="0" smtClean="0"/>
              <a:t> </a:t>
            </a:r>
            <a:r>
              <a:rPr lang="ru-RU" dirty="0" err="1" smtClean="0"/>
              <a:t>Нідерланди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7412" name="Picture 4" descr="http://tainy.net/wp-content/uploads/2010/08/Wiener_kongres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0" y="1524000"/>
            <a:ext cx="3570142" cy="266700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5943600" y="4343400"/>
            <a:ext cx="22551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Віденський конгрес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Клемент фон Меттерніх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5105400" cy="5105400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 smtClean="0"/>
              <a:t>Керівником</a:t>
            </a:r>
            <a:r>
              <a:rPr lang="ru-RU" dirty="0" smtClean="0"/>
              <a:t> </a:t>
            </a:r>
            <a:r>
              <a:rPr lang="ru-RU" dirty="0" err="1" smtClean="0"/>
              <a:t>внутрішньої</a:t>
            </a:r>
            <a:r>
              <a:rPr lang="ru-RU" dirty="0" smtClean="0"/>
              <a:t> та </a:t>
            </a:r>
            <a:r>
              <a:rPr lang="ru-RU" dirty="0" err="1" smtClean="0"/>
              <a:t>зовнішньої</a:t>
            </a:r>
            <a:r>
              <a:rPr lang="ru-RU" dirty="0" smtClean="0"/>
              <a:t> </a:t>
            </a:r>
            <a:r>
              <a:rPr lang="ru-RU" dirty="0" err="1" smtClean="0"/>
              <a:t>політики</a:t>
            </a:r>
            <a:r>
              <a:rPr lang="ru-RU" dirty="0" smtClean="0"/>
              <a:t> </a:t>
            </a:r>
            <a:r>
              <a:rPr lang="ru-RU" dirty="0" err="1" smtClean="0"/>
              <a:t>імперії</a:t>
            </a:r>
            <a:r>
              <a:rPr lang="ru-RU" dirty="0" smtClean="0"/>
              <a:t> </a:t>
            </a:r>
            <a:r>
              <a:rPr lang="ru-RU" dirty="0" err="1" smtClean="0"/>
              <a:t>протягом</a:t>
            </a:r>
            <a:r>
              <a:rPr lang="ru-RU" dirty="0" smtClean="0"/>
              <a:t> </a:t>
            </a:r>
            <a:r>
              <a:rPr lang="ru-RU" dirty="0" err="1" smtClean="0"/>
              <a:t>першої</a:t>
            </a:r>
            <a:r>
              <a:rPr lang="ru-RU" dirty="0" smtClean="0"/>
              <a:t> </a:t>
            </a:r>
            <a:r>
              <a:rPr lang="ru-RU" dirty="0" err="1" smtClean="0"/>
              <a:t>половини</a:t>
            </a:r>
            <a:r>
              <a:rPr lang="ru-RU" dirty="0" smtClean="0"/>
              <a:t> </a:t>
            </a:r>
            <a:r>
              <a:rPr lang="en-US" dirty="0" smtClean="0"/>
              <a:t>XIX </a:t>
            </a:r>
            <a:r>
              <a:rPr lang="ru-RU" dirty="0" err="1" smtClean="0"/>
              <a:t>століття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 К. </a:t>
            </a:r>
            <a:r>
              <a:rPr lang="ru-RU" dirty="0" err="1" smtClean="0"/>
              <a:t>Меттерніх</a:t>
            </a:r>
            <a:r>
              <a:rPr lang="ru-RU" dirty="0" smtClean="0"/>
              <a:t>.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спрямована</a:t>
            </a:r>
            <a:r>
              <a:rPr lang="ru-RU" dirty="0" smtClean="0"/>
              <a:t> на </a:t>
            </a:r>
            <a:r>
              <a:rPr lang="ru-RU" dirty="0" err="1" smtClean="0"/>
              <a:t>підтримку</a:t>
            </a:r>
            <a:r>
              <a:rPr lang="ru-RU" dirty="0" smtClean="0"/>
              <a:t> </a:t>
            </a:r>
            <a:r>
              <a:rPr lang="ru-RU" dirty="0" err="1" smtClean="0"/>
              <a:t>дворянського</a:t>
            </a:r>
            <a:r>
              <a:rPr lang="ru-RU" dirty="0" smtClean="0"/>
              <a:t> </a:t>
            </a:r>
            <a:r>
              <a:rPr lang="ru-RU" dirty="0" err="1" smtClean="0"/>
              <a:t>землеволодіння</a:t>
            </a:r>
            <a:r>
              <a:rPr lang="ru-RU" dirty="0" smtClean="0"/>
              <a:t>, </a:t>
            </a:r>
            <a:r>
              <a:rPr lang="ru-RU" dirty="0" err="1" smtClean="0"/>
              <a:t>збереження</a:t>
            </a:r>
            <a:r>
              <a:rPr lang="ru-RU" dirty="0" smtClean="0"/>
              <a:t> </a:t>
            </a:r>
            <a:r>
              <a:rPr lang="ru-RU" dirty="0" err="1" smtClean="0"/>
              <a:t>старих</a:t>
            </a:r>
            <a:r>
              <a:rPr lang="ru-RU" dirty="0" smtClean="0"/>
              <a:t> </a:t>
            </a:r>
            <a:r>
              <a:rPr lang="ru-RU" dirty="0" err="1" smtClean="0"/>
              <a:t>феодальних</a:t>
            </a:r>
            <a:r>
              <a:rPr lang="ru-RU" dirty="0" smtClean="0"/>
              <a:t> </a:t>
            </a:r>
            <a:r>
              <a:rPr lang="ru-RU" dirty="0" err="1" smtClean="0"/>
              <a:t>податків</a:t>
            </a:r>
            <a:r>
              <a:rPr lang="ru-RU" dirty="0" smtClean="0"/>
              <a:t>, </a:t>
            </a:r>
            <a:r>
              <a:rPr lang="ru-RU" dirty="0" err="1" smtClean="0"/>
              <a:t>встановлення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всеосяжного</a:t>
            </a:r>
            <a:r>
              <a:rPr lang="ru-RU" dirty="0" smtClean="0"/>
              <a:t> </a:t>
            </a:r>
            <a:r>
              <a:rPr lang="ru-RU" dirty="0" err="1" smtClean="0"/>
              <a:t>поліцейського</a:t>
            </a:r>
            <a:r>
              <a:rPr lang="ru-RU" dirty="0" smtClean="0"/>
              <a:t> </a:t>
            </a:r>
            <a:r>
              <a:rPr lang="ru-RU" dirty="0" err="1" smtClean="0"/>
              <a:t>нагляду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шпигування</a:t>
            </a:r>
            <a:r>
              <a:rPr lang="ru-RU" dirty="0" smtClean="0"/>
              <a:t>, </a:t>
            </a:r>
            <a:r>
              <a:rPr lang="ru-RU" dirty="0" err="1" smtClean="0"/>
              <a:t>розпалювання</a:t>
            </a:r>
            <a:r>
              <a:rPr lang="ru-RU" dirty="0" smtClean="0"/>
              <a:t> </a:t>
            </a:r>
            <a:r>
              <a:rPr lang="ru-RU" dirty="0" err="1" smtClean="0"/>
              <a:t>національної</a:t>
            </a:r>
            <a:r>
              <a:rPr lang="ru-RU" dirty="0" smtClean="0"/>
              <a:t> </a:t>
            </a:r>
            <a:r>
              <a:rPr lang="ru-RU" dirty="0" err="1" smtClean="0"/>
              <a:t>ворожнечі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окремими</a:t>
            </a:r>
            <a:r>
              <a:rPr lang="ru-RU" dirty="0" smtClean="0"/>
              <a:t> народами </a:t>
            </a:r>
            <a:r>
              <a:rPr lang="ru-RU" dirty="0" err="1" smtClean="0"/>
              <a:t>імперії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8434" name="Picture 2" descr="Файл:Prince Metternich by Lawrence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3600" y="1676400"/>
            <a:ext cx="2548128" cy="33528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791200" y="5029200"/>
            <a:ext cx="2819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err="1" smtClean="0"/>
              <a:t>Клемент</a:t>
            </a:r>
            <a:r>
              <a:rPr lang="ru-RU" dirty="0" smtClean="0"/>
              <a:t> </a:t>
            </a:r>
            <a:r>
              <a:rPr lang="ru-RU" dirty="0" err="1" smtClean="0"/>
              <a:t>Венцель</a:t>
            </a:r>
            <a:r>
              <a:rPr lang="ru-RU" dirty="0" smtClean="0"/>
              <a:t> фон </a:t>
            </a:r>
            <a:r>
              <a:rPr lang="ru-RU" dirty="0" err="1" smtClean="0"/>
              <a:t>Меттерніх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Повстання 1848-49 рр.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600200"/>
            <a:ext cx="5105400" cy="487680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Тому, у 1848-49 роках </a:t>
            </a:r>
            <a:r>
              <a:rPr lang="ru-RU" dirty="0" err="1" smtClean="0"/>
              <a:t>революційні</a:t>
            </a:r>
            <a:r>
              <a:rPr lang="ru-RU" dirty="0" smtClean="0"/>
              <a:t> </a:t>
            </a:r>
            <a:r>
              <a:rPr lang="ru-RU" dirty="0" err="1" smtClean="0"/>
              <a:t>події</a:t>
            </a:r>
            <a:r>
              <a:rPr lang="ru-RU" dirty="0" smtClean="0"/>
              <a:t> </a:t>
            </a:r>
            <a:r>
              <a:rPr lang="ru-RU" dirty="0" err="1" smtClean="0"/>
              <a:t>охопили</a:t>
            </a:r>
            <a:r>
              <a:rPr lang="ru-RU" dirty="0" smtClean="0"/>
              <a:t>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провінції</a:t>
            </a:r>
            <a:r>
              <a:rPr lang="ru-RU" dirty="0" smtClean="0"/>
              <a:t> </a:t>
            </a:r>
            <a:r>
              <a:rPr lang="ru-RU" dirty="0" err="1" smtClean="0"/>
              <a:t>Австрійської</a:t>
            </a:r>
            <a:r>
              <a:rPr lang="ru-RU" dirty="0" smtClean="0"/>
              <a:t> </a:t>
            </a:r>
            <a:r>
              <a:rPr lang="ru-RU" dirty="0" err="1" smtClean="0"/>
              <a:t>імперії</a:t>
            </a:r>
            <a:r>
              <a:rPr lang="ru-RU" dirty="0" smtClean="0"/>
              <a:t> та </a:t>
            </a:r>
            <a:r>
              <a:rPr lang="ru-RU" dirty="0" err="1" smtClean="0"/>
              <a:t>землі</a:t>
            </a:r>
            <a:r>
              <a:rPr lang="ru-RU" dirty="0" smtClean="0"/>
              <a:t>, </a:t>
            </a:r>
            <a:r>
              <a:rPr lang="ru-RU" dirty="0" err="1" smtClean="0"/>
              <a:t>населені</a:t>
            </a:r>
            <a:r>
              <a:rPr lang="ru-RU" dirty="0" smtClean="0"/>
              <a:t> </a:t>
            </a:r>
            <a:r>
              <a:rPr lang="ru-RU" dirty="0" err="1" smtClean="0"/>
              <a:t>українцями</a:t>
            </a:r>
            <a:r>
              <a:rPr lang="ru-RU" dirty="0" smtClean="0"/>
              <a:t>: </a:t>
            </a:r>
            <a:r>
              <a:rPr lang="ru-RU" dirty="0" err="1" smtClean="0"/>
              <a:t>Галичину</a:t>
            </a:r>
            <a:r>
              <a:rPr lang="ru-RU" dirty="0" smtClean="0"/>
              <a:t>, </a:t>
            </a:r>
            <a:r>
              <a:rPr lang="ru-RU" dirty="0" err="1" smtClean="0"/>
              <a:t>Буковину</a:t>
            </a:r>
            <a:r>
              <a:rPr lang="ru-RU" dirty="0" smtClean="0"/>
              <a:t> </a:t>
            </a:r>
            <a:r>
              <a:rPr lang="ru-RU" dirty="0" err="1" smtClean="0"/>
              <a:t>та</a:t>
            </a:r>
            <a:r>
              <a:rPr lang="ru-RU" dirty="0" smtClean="0"/>
              <a:t> </a:t>
            </a:r>
            <a:r>
              <a:rPr lang="ru-RU" dirty="0" err="1" smtClean="0"/>
              <a:t>Закарпаття</a:t>
            </a:r>
            <a:r>
              <a:rPr lang="ru-RU" dirty="0" smtClean="0"/>
              <a:t>. Особливо великими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виступи</a:t>
            </a:r>
            <a:r>
              <a:rPr lang="ru-RU" dirty="0" smtClean="0"/>
              <a:t> у </a:t>
            </a:r>
            <a:r>
              <a:rPr lang="ru-RU" dirty="0" err="1" smtClean="0"/>
              <a:t>Відні</a:t>
            </a:r>
            <a:r>
              <a:rPr lang="ru-RU" dirty="0" smtClean="0"/>
              <a:t>, </a:t>
            </a:r>
            <a:r>
              <a:rPr lang="ru-RU" dirty="0" err="1" smtClean="0"/>
              <a:t>Празі</a:t>
            </a:r>
            <a:r>
              <a:rPr lang="ru-RU" dirty="0" smtClean="0"/>
              <a:t>, </a:t>
            </a:r>
            <a:r>
              <a:rPr lang="ru-RU" dirty="0" err="1" smtClean="0"/>
              <a:t>Львові</a:t>
            </a:r>
            <a:r>
              <a:rPr lang="ru-RU" dirty="0" smtClean="0"/>
              <a:t>. </a:t>
            </a:r>
            <a:r>
              <a:rPr lang="ru-RU" dirty="0" err="1" smtClean="0"/>
              <a:t>Велике</a:t>
            </a:r>
            <a:r>
              <a:rPr lang="ru-RU" dirty="0" smtClean="0"/>
              <a:t> </a:t>
            </a:r>
            <a:r>
              <a:rPr lang="ru-RU" dirty="0" err="1" smtClean="0"/>
              <a:t>селянське</a:t>
            </a:r>
            <a:r>
              <a:rPr lang="ru-RU" dirty="0" smtClean="0"/>
              <a:t> </a:t>
            </a:r>
            <a:r>
              <a:rPr lang="ru-RU" dirty="0" err="1" smtClean="0"/>
              <a:t>повстання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керівництвом</a:t>
            </a:r>
            <a:r>
              <a:rPr lang="ru-RU" dirty="0" smtClean="0"/>
              <a:t> </a:t>
            </a:r>
            <a:r>
              <a:rPr lang="ru-RU" dirty="0" err="1" smtClean="0"/>
              <a:t>Лук'яна</a:t>
            </a:r>
            <a:r>
              <a:rPr lang="ru-RU" dirty="0" smtClean="0"/>
              <a:t> </a:t>
            </a:r>
            <a:r>
              <a:rPr lang="ru-RU" dirty="0" err="1" smtClean="0"/>
              <a:t>Кобилиці</a:t>
            </a:r>
            <a:r>
              <a:rPr lang="ru-RU" dirty="0" smtClean="0"/>
              <a:t> </a:t>
            </a:r>
            <a:r>
              <a:rPr lang="ru-RU" dirty="0" err="1" smtClean="0"/>
              <a:t>відбулося</a:t>
            </a:r>
            <a:r>
              <a:rPr lang="ru-RU" dirty="0" smtClean="0"/>
              <a:t> на </a:t>
            </a:r>
            <a:r>
              <a:rPr lang="ru-RU" dirty="0" err="1" smtClean="0"/>
              <a:t>Буковині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9458" name="Picture 2" descr="http://www.hungaria.org/uploaded/images/20030424-21265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0" y="1676400"/>
            <a:ext cx="3585820" cy="25146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715000" y="4419600"/>
            <a:ext cx="26385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 smtClean="0"/>
              <a:t>Австрійська</a:t>
            </a:r>
            <a:r>
              <a:rPr lang="ru-RU" dirty="0" smtClean="0"/>
              <a:t> </a:t>
            </a:r>
            <a:r>
              <a:rPr lang="ru-RU" dirty="0" err="1" smtClean="0"/>
              <a:t>революція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Наслідки революції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Уряд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змушений</a:t>
            </a:r>
            <a:r>
              <a:rPr lang="ru-RU" dirty="0" smtClean="0"/>
              <a:t> </a:t>
            </a:r>
            <a:r>
              <a:rPr lang="ru-RU" dirty="0" err="1" smtClean="0"/>
              <a:t>піти</a:t>
            </a:r>
            <a:r>
              <a:rPr lang="ru-RU" dirty="0" smtClean="0"/>
              <a:t> на поступки, </a:t>
            </a:r>
            <a:r>
              <a:rPr lang="ru-RU" dirty="0" err="1" smtClean="0"/>
              <a:t>найважливішими</a:t>
            </a:r>
            <a:r>
              <a:rPr lang="ru-RU" dirty="0" smtClean="0"/>
              <a:t>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ліквідація</a:t>
            </a:r>
            <a:r>
              <a:rPr lang="ru-RU" dirty="0" smtClean="0"/>
              <a:t> </a:t>
            </a:r>
            <a:r>
              <a:rPr lang="ru-RU" dirty="0" err="1" smtClean="0"/>
              <a:t>панщини</a:t>
            </a:r>
            <a:r>
              <a:rPr lang="ru-RU" dirty="0" smtClean="0"/>
              <a:t>, </a:t>
            </a:r>
            <a:r>
              <a:rPr lang="ru-RU" dirty="0" err="1" smtClean="0"/>
              <a:t>опублікування</a:t>
            </a:r>
            <a:r>
              <a:rPr lang="ru-RU" dirty="0" smtClean="0"/>
              <a:t> </a:t>
            </a:r>
            <a:r>
              <a:rPr lang="ru-RU" dirty="0" err="1" smtClean="0"/>
              <a:t>конституції</a:t>
            </a:r>
            <a:r>
              <a:rPr lang="ru-RU" dirty="0" smtClean="0"/>
              <a:t> та </a:t>
            </a:r>
            <a:r>
              <a:rPr lang="ru-RU" dirty="0" err="1" smtClean="0"/>
              <a:t>скликання</a:t>
            </a:r>
            <a:r>
              <a:rPr lang="ru-RU" dirty="0" smtClean="0"/>
              <a:t> парламенту (рейхстагу). Подальше </a:t>
            </a:r>
            <a:r>
              <a:rPr lang="ru-RU" dirty="0" err="1" smtClean="0"/>
              <a:t>наростання</a:t>
            </a:r>
            <a:r>
              <a:rPr lang="ru-RU" dirty="0" smtClean="0"/>
              <a:t> </a:t>
            </a:r>
            <a:r>
              <a:rPr lang="ru-RU" dirty="0" err="1" smtClean="0"/>
              <a:t>революційних</a:t>
            </a:r>
            <a:r>
              <a:rPr lang="ru-RU" dirty="0" smtClean="0"/>
              <a:t> </a:t>
            </a:r>
            <a:r>
              <a:rPr lang="ru-RU" dirty="0" err="1" smtClean="0"/>
              <a:t>подій</a:t>
            </a:r>
            <a:r>
              <a:rPr lang="ru-RU" dirty="0" smtClean="0"/>
              <a:t> (особливо в </a:t>
            </a:r>
            <a:r>
              <a:rPr lang="ru-RU" dirty="0" err="1" smtClean="0"/>
              <a:t>Угорщині</a:t>
            </a:r>
            <a:r>
              <a:rPr lang="ru-RU" dirty="0" smtClean="0"/>
              <a:t>) </a:t>
            </a:r>
            <a:r>
              <a:rPr lang="ru-RU" dirty="0" err="1" smtClean="0"/>
              <a:t>викликало</a:t>
            </a:r>
            <a:r>
              <a:rPr lang="ru-RU" dirty="0" smtClean="0"/>
              <a:t> </a:t>
            </a:r>
            <a:r>
              <a:rPr lang="ru-RU" dirty="0" err="1" smtClean="0"/>
              <a:t>втручання</a:t>
            </a:r>
            <a:r>
              <a:rPr lang="ru-RU" dirty="0" smtClean="0"/>
              <a:t> </a:t>
            </a:r>
            <a:r>
              <a:rPr lang="ru-RU" dirty="0" err="1" smtClean="0"/>
              <a:t>царської</a:t>
            </a:r>
            <a:r>
              <a:rPr lang="ru-RU" dirty="0" smtClean="0"/>
              <a:t> </a:t>
            </a:r>
            <a:r>
              <a:rPr lang="ru-RU" dirty="0" err="1" smtClean="0"/>
              <a:t>Росії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якої</a:t>
            </a:r>
            <a:r>
              <a:rPr lang="ru-RU" dirty="0" smtClean="0"/>
              <a:t> </a:t>
            </a:r>
            <a:r>
              <a:rPr lang="ru-RU" dirty="0" err="1" smtClean="0"/>
              <a:t>австрійському</a:t>
            </a:r>
            <a:r>
              <a:rPr lang="ru-RU" dirty="0" smtClean="0"/>
              <a:t> </a:t>
            </a:r>
            <a:r>
              <a:rPr lang="ru-RU" dirty="0" err="1" smtClean="0"/>
              <a:t>урядові</a:t>
            </a:r>
            <a:r>
              <a:rPr lang="ru-RU" dirty="0" smtClean="0"/>
              <a:t> </a:t>
            </a:r>
            <a:r>
              <a:rPr lang="ru-RU" dirty="0" err="1" smtClean="0"/>
              <a:t>вдалося</a:t>
            </a:r>
            <a:r>
              <a:rPr lang="ru-RU" dirty="0" smtClean="0"/>
              <a:t> </a:t>
            </a:r>
            <a:r>
              <a:rPr lang="ru-RU" dirty="0" err="1" smtClean="0"/>
              <a:t>придушити</a:t>
            </a:r>
            <a:r>
              <a:rPr lang="ru-RU" dirty="0" smtClean="0"/>
              <a:t> </a:t>
            </a:r>
            <a:r>
              <a:rPr lang="ru-RU" dirty="0" err="1" smtClean="0"/>
              <a:t>виступи</a:t>
            </a:r>
            <a:r>
              <a:rPr lang="ru-RU" dirty="0" smtClean="0"/>
              <a:t> у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регіонах</a:t>
            </a:r>
            <a:r>
              <a:rPr lang="ru-RU" dirty="0" smtClean="0"/>
              <a:t> </a:t>
            </a:r>
            <a:r>
              <a:rPr lang="ru-RU" dirty="0" err="1" smtClean="0"/>
              <a:t>імперії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Зовнішня політика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Мали </a:t>
            </a:r>
            <a:r>
              <a:rPr lang="ru-RU" dirty="0" err="1" smtClean="0"/>
              <a:t>місце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зовнішньополітичні</a:t>
            </a:r>
            <a:r>
              <a:rPr lang="ru-RU" dirty="0" smtClean="0"/>
              <a:t> </a:t>
            </a:r>
            <a:r>
              <a:rPr lang="ru-RU" dirty="0" err="1" smtClean="0"/>
              <a:t>невдачі</a:t>
            </a:r>
            <a:r>
              <a:rPr lang="ru-RU" dirty="0" smtClean="0"/>
              <a:t> </a:t>
            </a:r>
            <a:r>
              <a:rPr lang="ru-RU" dirty="0" err="1" smtClean="0"/>
              <a:t>Австрії</a:t>
            </a:r>
            <a:r>
              <a:rPr lang="ru-RU" dirty="0" smtClean="0"/>
              <a:t>: </a:t>
            </a:r>
            <a:r>
              <a:rPr lang="ru-RU" dirty="0" err="1" smtClean="0"/>
              <a:t>загострення</a:t>
            </a:r>
            <a:r>
              <a:rPr lang="ru-RU" dirty="0" smtClean="0"/>
              <a:t> </a:t>
            </a:r>
            <a:r>
              <a:rPr lang="ru-RU" dirty="0" err="1" smtClean="0"/>
              <a:t>відносин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Російською</a:t>
            </a:r>
            <a:r>
              <a:rPr lang="ru-RU" dirty="0" smtClean="0"/>
              <a:t> </a:t>
            </a:r>
            <a:r>
              <a:rPr lang="ru-RU" dirty="0" err="1" smtClean="0"/>
              <a:t>імперією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Кримської</a:t>
            </a:r>
            <a:r>
              <a:rPr lang="ru-RU" dirty="0" smtClean="0"/>
              <a:t> </a:t>
            </a:r>
            <a:r>
              <a:rPr lang="ru-RU" dirty="0" err="1" smtClean="0"/>
              <a:t>війни</a:t>
            </a:r>
            <a:r>
              <a:rPr lang="ru-RU" dirty="0" smtClean="0"/>
              <a:t> 1853-56 </a:t>
            </a:r>
            <a:r>
              <a:rPr lang="ru-RU" dirty="0" err="1" smtClean="0"/>
              <a:t>років</a:t>
            </a:r>
            <a:r>
              <a:rPr lang="ru-RU" dirty="0" smtClean="0"/>
              <a:t>, </a:t>
            </a:r>
            <a:r>
              <a:rPr lang="ru-RU" dirty="0" err="1" smtClean="0"/>
              <a:t>поразки</a:t>
            </a:r>
            <a:r>
              <a:rPr lang="ru-RU" dirty="0" smtClean="0"/>
              <a:t> у </a:t>
            </a:r>
            <a:r>
              <a:rPr lang="ru-RU" dirty="0" err="1" smtClean="0"/>
              <a:t>війнах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 </a:t>
            </a:r>
            <a:r>
              <a:rPr lang="ru-RU" dirty="0" err="1" smtClean="0"/>
              <a:t>Сардинським</a:t>
            </a:r>
            <a:r>
              <a:rPr lang="ru-RU" dirty="0" smtClean="0"/>
              <a:t> </a:t>
            </a:r>
            <a:r>
              <a:rPr lang="ru-RU" dirty="0" err="1" smtClean="0"/>
              <a:t>королівством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 </a:t>
            </a:r>
            <a:r>
              <a:rPr lang="ru-RU" dirty="0" err="1" smtClean="0"/>
              <a:t>Францією</a:t>
            </a:r>
            <a:r>
              <a:rPr lang="ru-RU" dirty="0" smtClean="0"/>
              <a:t> </a:t>
            </a:r>
            <a:r>
              <a:rPr lang="ru-RU" dirty="0" err="1" smtClean="0"/>
              <a:t>у</a:t>
            </a:r>
            <a:r>
              <a:rPr lang="ru-RU" dirty="0" smtClean="0"/>
              <a:t> 1859, </a:t>
            </a:r>
            <a:r>
              <a:rPr lang="ru-RU" dirty="0" err="1" smtClean="0"/>
              <a:t>з</a:t>
            </a:r>
            <a:r>
              <a:rPr lang="ru-RU" dirty="0" smtClean="0"/>
              <a:t> </a:t>
            </a:r>
            <a:r>
              <a:rPr lang="ru-RU" dirty="0" err="1" smtClean="0"/>
              <a:t>Пруссією</a:t>
            </a:r>
            <a:r>
              <a:rPr lang="ru-RU" dirty="0" smtClean="0"/>
              <a:t> та </a:t>
            </a:r>
            <a:r>
              <a:rPr lang="ru-RU" dirty="0" err="1" smtClean="0"/>
              <a:t>Італією</a:t>
            </a:r>
            <a:r>
              <a:rPr lang="ru-RU" dirty="0" smtClean="0"/>
              <a:t> у 1866 </a:t>
            </a:r>
            <a:r>
              <a:rPr lang="ru-RU" dirty="0" err="1" smtClean="0"/>
              <a:t>році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73</TotalTime>
  <Words>160</Words>
  <PresentationFormat>Экран (4:3)</PresentationFormat>
  <Paragraphs>24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Техническая</vt:lpstr>
      <vt:lpstr>Австрія в XIX столітті</vt:lpstr>
      <vt:lpstr>Слайд 2</vt:lpstr>
      <vt:lpstr>Австро-французька війна 1809 р.</vt:lpstr>
      <vt:lpstr>Австро-французька війна</vt:lpstr>
      <vt:lpstr>Віденський конгрес</vt:lpstr>
      <vt:lpstr>Клемент фон Меттерніх</vt:lpstr>
      <vt:lpstr>Повстання 1848-49 рр.</vt:lpstr>
      <vt:lpstr>Наслідки революції</vt:lpstr>
      <vt:lpstr>Зовнішня політика</vt:lpstr>
      <vt:lpstr>Утворення Австро-Угорщини</vt:lpstr>
      <vt:lpstr>Дякую за увагу!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Австрія в XIX столітті</dc:title>
  <dc:creator>Admin</dc:creator>
  <cp:lastModifiedBy>Admin</cp:lastModifiedBy>
  <cp:revision>10</cp:revision>
  <dcterms:created xsi:type="dcterms:W3CDTF">2014-02-24T18:05:49Z</dcterms:created>
  <dcterms:modified xsi:type="dcterms:W3CDTF">2014-02-24T20:59:23Z</dcterms:modified>
</cp:coreProperties>
</file>